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4" r:id="rId4"/>
    <p:sldId id="266" r:id="rId5"/>
    <p:sldId id="258" r:id="rId6"/>
    <p:sldId id="267" r:id="rId7"/>
    <p:sldId id="263" r:id="rId8"/>
    <p:sldId id="261" r:id="rId9"/>
    <p:sldId id="262" r:id="rId10"/>
    <p:sldId id="257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0B7A"/>
    <a:srgbClr val="FDBA12"/>
    <a:srgbClr val="EE31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73"/>
    <p:restoredTop sz="94694"/>
  </p:normalViewPr>
  <p:slideViewPr>
    <p:cSldViewPr snapToGrid="0" snapToObjects="1">
      <p:cViewPr varScale="1">
        <p:scale>
          <a:sx n="79" d="100"/>
          <a:sy n="79" d="100"/>
        </p:scale>
        <p:origin x="10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urple and orange gradient&#10;&#10;Description automatically generated">
            <a:extLst>
              <a:ext uri="{FF2B5EF4-FFF2-40B4-BE49-F238E27FC236}">
                <a16:creationId xmlns:a16="http://schemas.microsoft.com/office/drawing/2014/main" id="{C24BA2CD-E8B4-1674-E0E6-FBBD363568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42CE47-F941-0F4C-BCEB-876798FB7D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2533" y="417563"/>
            <a:ext cx="11446934" cy="4363598"/>
          </a:xfrm>
        </p:spPr>
        <p:txBody>
          <a:bodyPr anchor="ctr">
            <a:normAutofit/>
          </a:bodyPr>
          <a:lstStyle>
            <a:lvl1pPr algn="ctr">
              <a:defRPr sz="6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E78341-20B2-4444-9D56-65A10D3A80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2533" y="5193269"/>
            <a:ext cx="11446934" cy="103819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DBA1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name(s) here</a:t>
            </a:r>
          </a:p>
        </p:txBody>
      </p:sp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3F343BE-376B-9764-C59C-947AA185AA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912476" y="6053400"/>
            <a:ext cx="4093257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77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orange gradient&#10;&#10;Description automatically generated">
            <a:extLst>
              <a:ext uri="{FF2B5EF4-FFF2-40B4-BE49-F238E27FC236}">
                <a16:creationId xmlns:a16="http://schemas.microsoft.com/office/drawing/2014/main" id="{1A19B26C-AB8F-85D0-59BA-AF796D656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C87931E-F092-3AF8-96D5-8235C9ADDE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912476" y="6053400"/>
            <a:ext cx="4093257" cy="6858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8E326D-3A3C-DB49-9136-7A94DB47416C}"/>
              </a:ext>
            </a:extLst>
          </p:cNvPr>
          <p:cNvCxnSpPr>
            <a:cxnSpLocks/>
          </p:cNvCxnSpPr>
          <p:nvPr userDrawn="1"/>
        </p:nvCxnSpPr>
        <p:spPr>
          <a:xfrm>
            <a:off x="453003" y="5840240"/>
            <a:ext cx="11230997" cy="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5071D04-D45E-4BCE-90D0-0A0A2E581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937" y="1814866"/>
            <a:ext cx="10845799" cy="3728021"/>
          </a:xfrm>
        </p:spPr>
        <p:txBody>
          <a:bodyPr>
            <a:normAutofit/>
          </a:bodyPr>
          <a:lstStyle>
            <a:lvl1pPr marL="228600" indent="-228600">
              <a:buClr>
                <a:schemeClr val="accent2"/>
              </a:buClr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</a:defRPr>
            </a:lvl2pPr>
            <a:lvl3pPr marL="1143000" indent="-228600"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221D833-C2AF-46A9-BDF8-1049B49CC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26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76DEB1-5693-4E5F-8ABF-CC21EF0BD825}"/>
              </a:ext>
            </a:extLst>
          </p:cNvPr>
          <p:cNvSpPr txBox="1"/>
          <p:nvPr userDrawn="1"/>
        </p:nvSpPr>
        <p:spPr>
          <a:xfrm>
            <a:off x="651526" y="6291156"/>
            <a:ext cx="3307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#OptionalHashtag</a:t>
            </a:r>
          </a:p>
        </p:txBody>
      </p:sp>
    </p:spTree>
    <p:extLst>
      <p:ext uri="{BB962C8B-B14F-4D97-AF65-F5344CB8AC3E}">
        <p14:creationId xmlns:p14="http://schemas.microsoft.com/office/powerpoint/2010/main" val="2158782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grou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8E326D-3A3C-DB49-9136-7A94DB47416C}"/>
              </a:ext>
            </a:extLst>
          </p:cNvPr>
          <p:cNvCxnSpPr>
            <a:cxnSpLocks/>
          </p:cNvCxnSpPr>
          <p:nvPr userDrawn="1"/>
        </p:nvCxnSpPr>
        <p:spPr>
          <a:xfrm>
            <a:off x="453003" y="5840240"/>
            <a:ext cx="11230997" cy="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5071D04-D45E-4BCE-90D0-0A0A2E581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938" y="1683524"/>
            <a:ext cx="6537076" cy="4869676"/>
          </a:xfrm>
        </p:spPr>
        <p:txBody>
          <a:bodyPr>
            <a:normAutofit/>
          </a:bodyPr>
          <a:lstStyle>
            <a:lvl1pPr marL="457200" indent="-457200">
              <a:buClr>
                <a:schemeClr val="tx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</a:defRPr>
            </a:lvl1pPr>
            <a:lvl2pPr marL="914400" indent="-457200">
              <a:buClr>
                <a:schemeClr val="tx1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2pPr>
            <a:lvl3pPr marL="1257300" indent="-342900"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221D833-C2AF-46A9-BDF8-1049B49CC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26" y="365126"/>
            <a:ext cx="6535488" cy="11645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purple and pink background&#10;&#10;Description automatically generated">
            <a:extLst>
              <a:ext uri="{FF2B5EF4-FFF2-40B4-BE49-F238E27FC236}">
                <a16:creationId xmlns:a16="http://schemas.microsoft.com/office/drawing/2014/main" id="{DD70A857-2A51-233F-6DC9-3AE6D87FA6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1402"/>
          <a:stretch/>
        </p:blipFill>
        <p:spPr>
          <a:xfrm>
            <a:off x="7486115" y="0"/>
            <a:ext cx="47058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13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F7E2C0-6964-B248-B163-2415A623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5071D04-D45E-4BCE-90D0-0A0A2E581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938" y="1683524"/>
            <a:ext cx="6537076" cy="4869676"/>
          </a:xfrm>
        </p:spPr>
        <p:txBody>
          <a:bodyPr>
            <a:normAutofit/>
          </a:bodyPr>
          <a:lstStyle>
            <a:lvl1pPr marL="457200" indent="-457200">
              <a:buClr>
                <a:schemeClr val="tx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</a:defRPr>
            </a:lvl1pPr>
            <a:lvl2pPr marL="914400" indent="-457200">
              <a:buClr>
                <a:schemeClr val="tx1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2pPr>
            <a:lvl3pPr marL="1257300" indent="-342900"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221D833-C2AF-46A9-BDF8-1049B49CC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26" y="365126"/>
            <a:ext cx="6535488" cy="11645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 descr="A black background with pink letters&#10;&#10;Description automatically generated">
            <a:extLst>
              <a:ext uri="{FF2B5EF4-FFF2-40B4-BE49-F238E27FC236}">
                <a16:creationId xmlns:a16="http://schemas.microsoft.com/office/drawing/2014/main" id="{B5CD79DE-3675-6E8F-395A-30102EDCB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25271" y="6270413"/>
            <a:ext cx="30017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46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bg>
      <p:bgPr>
        <a:solidFill>
          <a:srgbClr val="A80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C12E2-FCD8-4A39-8923-667000EA4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81376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4514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D1AD7E2-D75E-704C-B008-20A46F2B3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73504-4A56-0946-B2F7-B5968575D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14866"/>
            <a:ext cx="10845799" cy="43295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DFC745-9581-4EDF-B405-F7AE51BAC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DA1CDF2-1856-0165-DFFC-ED1A6FC9C76C}"/>
              </a:ext>
            </a:extLst>
          </p:cNvPr>
          <p:cNvCxnSpPr>
            <a:cxnSpLocks/>
          </p:cNvCxnSpPr>
          <p:nvPr userDrawn="1"/>
        </p:nvCxnSpPr>
        <p:spPr>
          <a:xfrm>
            <a:off x="677333" y="6592710"/>
            <a:ext cx="820402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black background with pink letters&#10;&#10;Description automatically generated">
            <a:extLst>
              <a:ext uri="{FF2B5EF4-FFF2-40B4-BE49-F238E27FC236}">
                <a16:creationId xmlns:a16="http://schemas.microsoft.com/office/drawing/2014/main" id="{6F8E7499-862C-3ED2-9416-B6EA9CE47E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25271" y="6270413"/>
            <a:ext cx="30017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85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D1AD7E2-D75E-704C-B008-20A46F2B3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73504-4A56-0946-B2F7-B5968575D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14866"/>
            <a:ext cx="10845799" cy="372802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780AB3C-D8E6-D048-A064-0DFB47593137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838201" y="5836403"/>
            <a:ext cx="10608732" cy="64342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EE312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Footnote section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F9F55B-1483-BC49-B034-72CE7AB10807}"/>
              </a:ext>
            </a:extLst>
          </p:cNvPr>
          <p:cNvCxnSpPr>
            <a:cxnSpLocks/>
          </p:cNvCxnSpPr>
          <p:nvPr userDrawn="1"/>
        </p:nvCxnSpPr>
        <p:spPr>
          <a:xfrm>
            <a:off x="677333" y="5712224"/>
            <a:ext cx="1100666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DB8A3A9-09E0-6146-8BAA-3B278CD9C9D4}"/>
              </a:ext>
            </a:extLst>
          </p:cNvPr>
          <p:cNvCxnSpPr>
            <a:cxnSpLocks/>
          </p:cNvCxnSpPr>
          <p:nvPr userDrawn="1"/>
        </p:nvCxnSpPr>
        <p:spPr>
          <a:xfrm>
            <a:off x="677333" y="6592710"/>
            <a:ext cx="820402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5DFC745-9581-4EDF-B405-F7AE51BAC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 descr="A black background with pink letters&#10;&#10;Description automatically generated">
            <a:extLst>
              <a:ext uri="{FF2B5EF4-FFF2-40B4-BE49-F238E27FC236}">
                <a16:creationId xmlns:a16="http://schemas.microsoft.com/office/drawing/2014/main" id="{21573F40-524B-5606-B6AA-F56D88A668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25271" y="6270413"/>
            <a:ext cx="30017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11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Sess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E139C4-EC86-8B4C-871D-6FFF14BF7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460" y="5749518"/>
            <a:ext cx="1120913" cy="11209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1AD7E2-D75E-704C-B008-20A46F2B3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73504-4A56-0946-B2F7-B5968575D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14866"/>
            <a:ext cx="10845799" cy="372802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780AB3C-D8E6-D048-A064-0DFB47593137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68728" y="6047188"/>
            <a:ext cx="7214315" cy="590067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rgbClr val="EE312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Session Titles can be very long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F9F55B-1483-BC49-B034-72CE7AB10807}"/>
              </a:ext>
            </a:extLst>
          </p:cNvPr>
          <p:cNvCxnSpPr>
            <a:cxnSpLocks/>
          </p:cNvCxnSpPr>
          <p:nvPr userDrawn="1"/>
        </p:nvCxnSpPr>
        <p:spPr>
          <a:xfrm>
            <a:off x="1033670" y="5930882"/>
            <a:ext cx="10650330" cy="0"/>
          </a:xfrm>
          <a:prstGeom prst="line">
            <a:avLst/>
          </a:prstGeom>
          <a:ln w="25400">
            <a:solidFill>
              <a:srgbClr val="A80B7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5DFC745-9581-4EDF-B405-F7AE51BAC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358A7508-58D8-944D-ADE9-919B5F88A3B2}"/>
              </a:ext>
            </a:extLst>
          </p:cNvPr>
          <p:cNvSpPr/>
          <p:nvPr userDrawn="1"/>
        </p:nvSpPr>
        <p:spPr>
          <a:xfrm rot="16200000">
            <a:off x="709826" y="5738655"/>
            <a:ext cx="216989" cy="216989"/>
          </a:xfrm>
          <a:prstGeom prst="rtTriangle">
            <a:avLst/>
          </a:prstGeom>
          <a:solidFill>
            <a:srgbClr val="FDB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background with pink letters&#10;&#10;Description automatically generated">
            <a:extLst>
              <a:ext uri="{FF2B5EF4-FFF2-40B4-BE49-F238E27FC236}">
                <a16:creationId xmlns:a16="http://schemas.microsoft.com/office/drawing/2014/main" id="{388E5128-061B-0A25-54F9-7746A92D75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25271" y="6270413"/>
            <a:ext cx="30017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642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D4AF3-606B-BC4E-AD29-5762926AA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2B2DB-AE00-524E-A932-47028E8E76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F0292A-05F2-1E4E-8BD9-E7E2ED45F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3057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438B0-96BF-1143-9189-04CF1CDFB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955B3-05A5-3F40-B425-0B9379AB3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F1EEF-275F-274B-8653-7098EA1C0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6C72E9-0DBA-5547-B928-909A5101AA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CA3153-53B6-054B-B3AE-5838D606E6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9609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8964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EABA35-C71C-F648-8CF9-417118007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61AB0-AAEB-CD4A-B7BB-667D690AD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66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746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2" r:id="rId3"/>
    <p:sldLayoutId id="2147483664" r:id="rId4"/>
    <p:sldLayoutId id="2147483661" r:id="rId5"/>
    <p:sldLayoutId id="2147483660" r:id="rId6"/>
    <p:sldLayoutId id="2147483650" r:id="rId7"/>
    <p:sldLayoutId id="2147483663" r:id="rId8"/>
    <p:sldLayoutId id="2147483652" r:id="rId9"/>
    <p:sldLayoutId id="2147483653" r:id="rId10"/>
    <p:sldLayoutId id="21474836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emailemail@aadressddress.com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emailemail@aadressddress.com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08C98-21B4-1948-8E88-460F9E826C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731B73-751F-C843-A5DA-B6450B55CF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534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5A0EB-1A52-45F0-BE8D-E42AE952B9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Download the slides at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slideshare.net/</a:t>
            </a:r>
            <a:r>
              <a:rPr lang="en-US" dirty="0" err="1">
                <a:solidFill>
                  <a:schemeClr val="bg1"/>
                </a:solidFill>
              </a:rPr>
              <a:t>xxxxxxxxxxxxxx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2014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4C3D8F-F8C1-4209-9ABA-DC3A7486B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I/We have no actual or potential conflict of interest in relation to this program/presentation.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9D5A82-A540-49AC-9341-AB3CCA03F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Disclosure</a:t>
            </a:r>
          </a:p>
        </p:txBody>
      </p:sp>
    </p:spTree>
    <p:extLst>
      <p:ext uri="{BB962C8B-B14F-4D97-AF65-F5344CB8AC3E}">
        <p14:creationId xmlns:p14="http://schemas.microsoft.com/office/powerpoint/2010/main" val="2429941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4C3D8F-F8C1-4209-9ABA-DC3A7486B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9D5A82-A540-49AC-9341-AB3CCA03F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803455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E07051E-D4AF-4D41-8723-F342BE0F1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3D4683-6BF4-4663-8D81-19E70114A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6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6EAA3B-92D4-42C6-A807-5896AE9F8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4730" y="4270718"/>
            <a:ext cx="6537076" cy="16664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2" descr="headshot-fpo - Center for Economic Growth">
            <a:extLst>
              <a:ext uri="{FF2B5EF4-FFF2-40B4-BE49-F238E27FC236}">
                <a16:creationId xmlns:a16="http://schemas.microsoft.com/office/drawing/2014/main" id="{2E6F448A-BC39-4187-AF7C-4CA156E8A7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" b="-1"/>
          <a:stretch/>
        </p:blipFill>
        <p:spPr bwMode="auto">
          <a:xfrm>
            <a:off x="649938" y="1520554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33A6DC-C85D-491F-9C27-C4A6EC3AC54B}"/>
              </a:ext>
            </a:extLst>
          </p:cNvPr>
          <p:cNvSpPr txBox="1">
            <a:spLocks/>
          </p:cNvSpPr>
          <p:nvPr/>
        </p:nvSpPr>
        <p:spPr>
          <a:xfrm>
            <a:off x="2802323" y="2842259"/>
            <a:ext cx="5426858" cy="11734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hlinkClick r:id="rId3"/>
              </a:rPr>
              <a:t>emailemailemail@aadressddress.com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</a:rPr>
              <a:t>LinkedIn/Social Media Handle(s)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968A633-5261-4F02-BB94-DE5591884076}"/>
              </a:ext>
            </a:extLst>
          </p:cNvPr>
          <p:cNvSpPr txBox="1">
            <a:spLocks/>
          </p:cNvSpPr>
          <p:nvPr/>
        </p:nvSpPr>
        <p:spPr>
          <a:xfrm>
            <a:off x="2802323" y="1529697"/>
            <a:ext cx="5426858" cy="11734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FDBA1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err="1">
                <a:solidFill>
                  <a:schemeClr val="tx2"/>
                </a:solidFill>
              </a:rPr>
              <a:t>Firstname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Lastname</a:t>
            </a:r>
            <a:endParaRPr lang="en-US" sz="36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Title, Affiliation</a:t>
            </a:r>
          </a:p>
          <a:p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376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adshot-fpo - Center for Economic Growth">
            <a:extLst>
              <a:ext uri="{FF2B5EF4-FFF2-40B4-BE49-F238E27FC236}">
                <a16:creationId xmlns:a16="http://schemas.microsoft.com/office/drawing/2014/main" id="{4205D399-4024-4233-8E38-51D664EDD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" b="-1"/>
          <a:stretch/>
        </p:blipFill>
        <p:spPr bwMode="auto">
          <a:xfrm>
            <a:off x="472942" y="430009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5575BE-01C0-EF44-9C8F-81E243DB3864}"/>
              </a:ext>
            </a:extLst>
          </p:cNvPr>
          <p:cNvSpPr txBox="1">
            <a:spLocks/>
          </p:cNvSpPr>
          <p:nvPr/>
        </p:nvSpPr>
        <p:spPr>
          <a:xfrm>
            <a:off x="2625327" y="1085327"/>
            <a:ext cx="5426858" cy="11734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hlinkClick r:id="rId3"/>
              </a:rPr>
              <a:t>emailemailemail@aadressddress.com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</a:rPr>
              <a:t>LinkedIn/Social Media Handle(s)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FC756B9-C738-D64C-AF42-3B5A19014F4E}"/>
              </a:ext>
            </a:extLst>
          </p:cNvPr>
          <p:cNvSpPr txBox="1">
            <a:spLocks/>
          </p:cNvSpPr>
          <p:nvPr/>
        </p:nvSpPr>
        <p:spPr>
          <a:xfrm>
            <a:off x="2625327" y="439153"/>
            <a:ext cx="5426858" cy="6315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FDBA1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000A782-3856-B94E-936A-C7B2F1F86655}"/>
              </a:ext>
            </a:extLst>
          </p:cNvPr>
          <p:cNvSpPr txBox="1">
            <a:spLocks/>
          </p:cNvSpPr>
          <p:nvPr/>
        </p:nvSpPr>
        <p:spPr>
          <a:xfrm>
            <a:off x="2607394" y="3249471"/>
            <a:ext cx="6528060" cy="11734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hlinkClick r:id="rId3"/>
              </a:rPr>
              <a:t>emailemailemail@aadressddress.com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</a:rPr>
              <a:t>LinkedIn/Social Media Handle(s)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B91ACCA-2CD5-C545-A3C5-B624AC0D1814}"/>
              </a:ext>
            </a:extLst>
          </p:cNvPr>
          <p:cNvSpPr txBox="1">
            <a:spLocks/>
          </p:cNvSpPr>
          <p:nvPr/>
        </p:nvSpPr>
        <p:spPr>
          <a:xfrm>
            <a:off x="2607394" y="2603297"/>
            <a:ext cx="5426858" cy="631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FDBA1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977D7DE-551A-E049-BA12-31D177CB7D0C}"/>
              </a:ext>
            </a:extLst>
          </p:cNvPr>
          <p:cNvSpPr txBox="1">
            <a:spLocks/>
          </p:cNvSpPr>
          <p:nvPr/>
        </p:nvSpPr>
        <p:spPr>
          <a:xfrm>
            <a:off x="2607394" y="5379718"/>
            <a:ext cx="6528060" cy="11734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hlinkClick r:id="rId3"/>
              </a:rPr>
              <a:t>emailemailemail@aadressddress.com</a:t>
            </a:r>
            <a:r>
              <a:rPr lang="en-US" dirty="0">
                <a:solidFill>
                  <a:schemeClr val="tx1"/>
                </a:solidFill>
              </a:rPr>
              <a:t>  </a:t>
            </a:r>
          </a:p>
          <a:p>
            <a:r>
              <a:rPr lang="en-US" dirty="0">
                <a:solidFill>
                  <a:schemeClr val="tx1"/>
                </a:solidFill>
              </a:rPr>
              <a:t>LinkedIn/Social Media Handle(s)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7318E5D3-59BE-A040-B21D-C093E42D1C27}"/>
              </a:ext>
            </a:extLst>
          </p:cNvPr>
          <p:cNvSpPr txBox="1">
            <a:spLocks/>
          </p:cNvSpPr>
          <p:nvPr/>
        </p:nvSpPr>
        <p:spPr>
          <a:xfrm>
            <a:off x="2607394" y="4733544"/>
            <a:ext cx="5444791" cy="631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FDBA1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pic>
        <p:nvPicPr>
          <p:cNvPr id="2" name="Picture 2" descr="headshot-fpo - Center for Economic Growth">
            <a:extLst>
              <a:ext uri="{FF2B5EF4-FFF2-40B4-BE49-F238E27FC236}">
                <a16:creationId xmlns:a16="http://schemas.microsoft.com/office/drawing/2014/main" id="{DC9A3CD8-13F0-42C9-B818-4BD7C72315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" b="-1"/>
          <a:stretch/>
        </p:blipFill>
        <p:spPr bwMode="auto">
          <a:xfrm>
            <a:off x="472942" y="2603297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eadshot-fpo - Center for Economic Growth">
            <a:extLst>
              <a:ext uri="{FF2B5EF4-FFF2-40B4-BE49-F238E27FC236}">
                <a16:creationId xmlns:a16="http://schemas.microsoft.com/office/drawing/2014/main" id="{84D0EFDA-F1F5-4B6D-A42A-1678532629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" b="-1"/>
          <a:stretch/>
        </p:blipFill>
        <p:spPr bwMode="auto">
          <a:xfrm>
            <a:off x="472942" y="4776585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215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E1253F-F42F-4CE8-BD06-E99D1EDBC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B429E1-AF3E-488B-9216-C2D00363B674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709287-6127-457D-BD30-E7A772D3E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688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C477A5-9167-7A42-B586-833F2075A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DD25D-154A-9848-AF08-21686D9DE35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222514-1B3A-0449-B104-E11133464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41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28C66D3C-A1DF-41AC-9798-B51491D4D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1D7918B-9005-43AC-9A18-4339822E2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9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7459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lobal Alliance">
      <a:dk1>
        <a:srgbClr val="535655"/>
      </a:dk1>
      <a:lt1>
        <a:sysClr val="window" lastClr="FFFFFF"/>
      </a:lt1>
      <a:dk2>
        <a:srgbClr val="991E66"/>
      </a:dk2>
      <a:lt2>
        <a:srgbClr val="707372"/>
      </a:lt2>
      <a:accent1>
        <a:srgbClr val="DA291C"/>
      </a:accent1>
      <a:accent2>
        <a:srgbClr val="F6BE00"/>
      </a:accent2>
      <a:accent3>
        <a:srgbClr val="A5A5A5"/>
      </a:accent3>
      <a:accent4>
        <a:srgbClr val="E7E6E6"/>
      </a:accent4>
      <a:accent5>
        <a:srgbClr val="48A1FA"/>
      </a:accent5>
      <a:accent6>
        <a:srgbClr val="70AD47"/>
      </a:accent6>
      <a:hlink>
        <a:srgbClr val="DA291C"/>
      </a:hlink>
      <a:folHlink>
        <a:srgbClr val="7073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2319</TotalTime>
  <Words>97</Words>
  <Application>Microsoft Office PowerPoint</Application>
  <PresentationFormat>Widescreen</PresentationFormat>
  <Paragraphs>18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Title Slide</vt:lpstr>
      <vt:lpstr>Download the slides at  slideshare.net/xxxxxxxxxxxxxx </vt:lpstr>
      <vt:lpstr>Sample Disclosure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sburden@ivygroup.com</dc:creator>
  <cp:lastModifiedBy>Franziska Matiuk</cp:lastModifiedBy>
  <cp:revision>42</cp:revision>
  <dcterms:created xsi:type="dcterms:W3CDTF">2020-07-28T19:20:37Z</dcterms:created>
  <dcterms:modified xsi:type="dcterms:W3CDTF">2024-04-19T19:35:24Z</dcterms:modified>
</cp:coreProperties>
</file>